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1A0B-ABC6-32A9-877C-4A76AA53A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12BBCB-59A3-B407-AE85-D3E1AD2F2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F5DBB-6E80-2708-85E0-7F14D515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994B4-986A-ADF5-EA2E-1B38A137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BB25A-12A8-F543-361B-D1FB18A1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597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1E7B-834C-E5BA-FBCC-54BA2AA1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35663-6DAC-79EA-CE24-4807171C3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36B49-5059-1BA8-31A5-8F03C81D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820F8-B8BE-31F7-BBAE-2E4DBF1C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1C9E-C9FD-F5CA-82A4-62B25CCB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209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85915B-C470-2C98-31A2-C697E5561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92E172-6A70-7889-3937-38C8606A7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EC568-E5DE-947F-6710-978CE0921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99DB4-D61B-C3EA-58F8-B6ACA596A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2AC4E-4EC0-B760-F1A3-252A0486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546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C8CA-6AE0-0749-B7F0-0135F4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276E4-4525-875B-D3B1-73E6C3C42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8A052-6490-F668-708B-7D863A4EF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079DD-227C-CC38-9E59-AFC128E7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EBC3-D556-55BF-7E65-12FADE0D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12009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96D4-6544-450B-F309-A69607C2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CD669-0EBA-FEAA-74B2-D4A44C2F9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A4BEA-9FF5-6A33-2823-6788F8EF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F8615-9248-8862-148B-07A385D0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58355-F969-A64B-4F95-B6AE940F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659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C048-097B-2E16-64A3-08C97A28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B884-3967-5680-8CDE-90FEBB60C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2FC35-5C01-DB3F-1EAD-7A4C0FBC7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06497-2B97-594A-B6A1-4D65B7AC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757D7-D865-A104-F54B-A5256B588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81F94-F88E-889D-7496-2BC188D87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8415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6D29C-5F14-6489-B72E-E7F041E08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2FFAF-21D1-4DBB-06BC-F33EDB8D5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93E8B-3677-F20A-B752-AE7A401B98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0623FB-226F-B114-6B8B-2A82A6F66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F8AE1-A5EF-0755-AE2F-E96F719F1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AF961-D72C-12E9-6E12-2C864C20B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7A7B30-0DF4-66C9-AF85-3FD75583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7C13C3-A009-E208-B675-4351BEB0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4129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D338-A60F-8408-B7A6-78A05EE3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E618A-7B7C-A9CB-FB02-96FB3832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5CB86A-7442-24B3-FB44-F18F49F1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448B2-5AD6-2447-DDB6-E6CA2BF2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4397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FEC744-20AC-A87F-DABA-3B1033F9B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A6A2B-CDA7-14D8-BFA5-6019A3C89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1BA73-8A13-39F8-77B6-A216B6BD1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3690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D756-DAC2-3979-29B3-FA90DD5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FBB15-2F5E-98D0-4C3F-38A049A4E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60AEC-ACD4-A64B-F292-01BCEDE15B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70CEE-F151-A2C5-2376-444F4625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ACA4E-8B78-43B3-CF7F-F8E4CF59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BF59F-41D7-2602-EA1D-BA3257FDD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810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444B-C139-5BAE-8795-5BC23219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E4641-B9B0-CAE0-217A-3CA0AD79E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5E50B-DE08-3FB7-4BFA-448E5E99A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3300B-8D60-0FE9-175A-71FF53348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716DF-673A-6DE0-144C-A9914FD20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7F81A-0B28-537F-4D0A-ECF77C11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632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9B22BC-2336-C49B-2CEB-0CD8833C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81486-12D6-D482-FD69-DE7D9328D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94C7D-985A-C92E-48B9-62B6488CD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85C47-ED8B-443B-B9B3-1D28CFCF9900}" type="datetimeFigureOut">
              <a:rPr lang="vi-VN" smtClean="0"/>
              <a:t>24/05/2024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8D2EA-C0B5-7201-6CDA-93036C343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D1B59-9E25-0D6A-5786-6379AFA4E0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F911-9537-46EC-BF9F-8214E373709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786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99473-4401-4E44-1FAD-E75E35F21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25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2EF7E-54DD-7995-754E-2E2232F6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3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9DBC50-C27A-ECC0-9BA7-63464AD6A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95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9B05B6-4A59-3CDC-8D16-CA2BFE8B7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92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0216A-5139-2C3C-E9DC-F29808FDB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21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97B51-5AEA-679E-8FE0-F199A6025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5A355-0A53-9CED-4C69-DC847BB5C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66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1F91A-352B-787C-B31E-67D75D71B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0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F10BA-4A38-94B6-2506-7D6F36B1D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0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AF556-3433-355E-E3C7-63D639B0F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3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FCF8FA-2C90-8AA7-6536-E62CAFA8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FD4E8A-4766-E4ED-6716-51B6C252D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22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3A045-9945-A7BF-49F7-F30F5DC46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1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1609FC-6023-8BE3-CC06-707E10AA6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7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E8D51-5513-40F7-2587-39D9AC143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1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D18DE1-33B7-6228-6A8D-302868C5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5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DFB91E-83E0-F6FF-ECD0-E41B14CE5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714A85-E5DE-FB6C-D8E1-A92747478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2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A2AD9A-7B6C-4831-FE95-2B995EA4E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28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AF9E0-388E-D42B-20A9-DC9138E92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2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3914B-FD03-CFCE-2508-AA58A2CA1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9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D290F-582E-1A46-BDAE-A9BD9C248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9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E54AC-CFE6-A437-AB64-52780756D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74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Quốc Thanh</dc:creator>
  <cp:lastModifiedBy>Trần Quốc Thanh</cp:lastModifiedBy>
  <cp:revision>1</cp:revision>
  <dcterms:created xsi:type="dcterms:W3CDTF">2024-05-24T10:10:24Z</dcterms:created>
  <dcterms:modified xsi:type="dcterms:W3CDTF">2024-05-24T10:17:11Z</dcterms:modified>
</cp:coreProperties>
</file>